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0DB4-D4D3-4384-BEAE-F89D756042F6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9EE6-40F1-40C0-81B7-DA5FADF32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83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0DB4-D4D3-4384-BEAE-F89D756042F6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B9EE6-40F1-40C0-81B7-DA5FADF32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27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7200" smtClean="0">
                <a:solidFill>
                  <a:srgbClr val="00AFF0"/>
                </a:solidFill>
                <a:latin typeface="+mn-lt"/>
              </a:rPr>
              <a:t>What Webinars all about ?</a:t>
            </a:r>
            <a:endParaRPr lang="en-IN" sz="72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Why you should </a:t>
            </a:r>
            <a:r>
              <a:rPr lang="en-IN" sz="4400" smtClean="0">
                <a:solidFill>
                  <a:srgbClr val="00B050"/>
                </a:solidFill>
                <a:latin typeface="+mn-lt"/>
              </a:rPr>
              <a:t>definitely</a:t>
            </a:r>
            <a:r>
              <a:rPr lang="en-IN" sz="4400" smtClean="0">
                <a:latin typeface="+mn-lt"/>
              </a:rPr>
              <a:t> use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for your Business –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amazing benefits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5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Why you should </a:t>
            </a:r>
            <a:r>
              <a:rPr lang="en-IN" sz="4400" smtClean="0">
                <a:solidFill>
                  <a:srgbClr val="00B050"/>
                </a:solidFill>
                <a:latin typeface="+mn-lt"/>
              </a:rPr>
              <a:t>definitely</a:t>
            </a:r>
            <a:r>
              <a:rPr lang="en-IN" sz="4400" smtClean="0">
                <a:latin typeface="+mn-lt"/>
              </a:rPr>
              <a:t> use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for your Business –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amazing benefits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Why you should </a:t>
            </a:r>
            <a:r>
              <a:rPr lang="en-IN" sz="4400" smtClean="0">
                <a:solidFill>
                  <a:srgbClr val="00B050"/>
                </a:solidFill>
                <a:latin typeface="+mn-lt"/>
              </a:rPr>
              <a:t>definitely</a:t>
            </a:r>
            <a:r>
              <a:rPr lang="en-IN" sz="4400" smtClean="0">
                <a:latin typeface="+mn-lt"/>
              </a:rPr>
              <a:t> use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for your Business –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amazing benefits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1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7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6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Top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Tools and Services</a:t>
            </a:r>
            <a:endParaRPr lang="en-IN" sz="4400" dirty="0"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7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600" smtClean="0">
                <a:solidFill>
                  <a:srgbClr val="00AFF0"/>
                </a:solidFill>
                <a:latin typeface="+mn-lt"/>
              </a:rPr>
              <a:t>What Webinars all about ?</a:t>
            </a:r>
            <a:endParaRPr lang="en-IN" sz="66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8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51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2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0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8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0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10 do’s you have to apply to a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Webinar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smtClean="0">
                <a:solidFill>
                  <a:srgbClr val="00AFF0"/>
                </a:solidFill>
                <a:latin typeface="+mn-lt"/>
              </a:rPr>
              <a:t>Where does ‘Webinar’ come from ?</a:t>
            </a:r>
            <a:endParaRPr lang="en-IN" sz="5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Facts :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0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Facts :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50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Marketing Facts :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mtClean="0">
                <a:solidFill>
                  <a:srgbClr val="00AFF0"/>
                </a:solidFill>
                <a:latin typeface="+mn-lt"/>
              </a:rPr>
              <a:t>How can my offline business </a:t>
            </a:r>
            <a:r>
              <a:rPr lang="en-IN" sz="4800" smtClean="0">
                <a:solidFill>
                  <a:srgbClr val="00B050"/>
                </a:solidFill>
                <a:latin typeface="+mn-lt"/>
              </a:rPr>
              <a:t>benefit</a:t>
            </a:r>
            <a:r>
              <a:rPr lang="en-IN" sz="4800" smtClean="0">
                <a:solidFill>
                  <a:srgbClr val="00AFF0"/>
                </a:solidFill>
                <a:latin typeface="+mn-lt"/>
              </a:rPr>
              <a:t> from it ?</a:t>
            </a:r>
            <a:endParaRPr lang="en-IN" sz="48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mtClean="0">
                <a:solidFill>
                  <a:srgbClr val="00AFF0"/>
                </a:solidFill>
                <a:latin typeface="+mn-lt"/>
              </a:rPr>
              <a:t>How can my offline business </a:t>
            </a:r>
            <a:r>
              <a:rPr lang="en-IN" sz="4800" smtClean="0">
                <a:solidFill>
                  <a:srgbClr val="00B050"/>
                </a:solidFill>
                <a:latin typeface="+mn-lt"/>
              </a:rPr>
              <a:t>benefit</a:t>
            </a:r>
            <a:r>
              <a:rPr lang="en-IN" sz="4800" smtClean="0">
                <a:solidFill>
                  <a:srgbClr val="00AFF0"/>
                </a:solidFill>
                <a:latin typeface="+mn-lt"/>
              </a:rPr>
              <a:t> from it ?</a:t>
            </a:r>
            <a:endParaRPr lang="en-IN" sz="48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6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smtClean="0">
                <a:solidFill>
                  <a:srgbClr val="00AFF0"/>
                </a:solidFill>
                <a:latin typeface="+mn-lt"/>
              </a:rPr>
              <a:t>Other business </a:t>
            </a:r>
            <a:r>
              <a:rPr lang="en-IN" sz="4800" smtClean="0">
                <a:solidFill>
                  <a:srgbClr val="00B050"/>
                </a:solidFill>
                <a:latin typeface="+mn-lt"/>
              </a:rPr>
              <a:t>benefits</a:t>
            </a:r>
            <a:r>
              <a:rPr lang="en-IN" sz="4800" smtClean="0">
                <a:solidFill>
                  <a:srgbClr val="00AFF0"/>
                </a:solidFill>
                <a:latin typeface="+mn-lt"/>
              </a:rPr>
              <a:t> from Webinars ?</a:t>
            </a:r>
            <a:endParaRPr lang="en-IN" sz="48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8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How can you </a:t>
            </a:r>
            <a:r>
              <a:rPr lang="en-IN" sz="4400" b="1" smtClean="0">
                <a:solidFill>
                  <a:srgbClr val="00B050"/>
                </a:solidFill>
                <a:latin typeface="+mn-lt"/>
              </a:rPr>
              <a:t>make money </a:t>
            </a:r>
            <a:r>
              <a:rPr lang="en-IN" sz="4400" smtClean="0">
                <a:latin typeface="+mn-lt"/>
              </a:rPr>
              <a:t>with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latin typeface="+mn-lt"/>
              </a:rPr>
              <a:t>it as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 </a:t>
            </a:r>
            <a:r>
              <a:rPr lang="en-IN" sz="4400" smtClean="0">
                <a:latin typeface="+mn-lt"/>
              </a:rPr>
              <a:t>an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 online marketer? 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Why you should </a:t>
            </a:r>
            <a:r>
              <a:rPr lang="en-IN" sz="4400" smtClean="0">
                <a:solidFill>
                  <a:srgbClr val="00B050"/>
                </a:solidFill>
                <a:latin typeface="+mn-lt"/>
              </a:rPr>
              <a:t>definitely</a:t>
            </a:r>
            <a:r>
              <a:rPr lang="en-IN" sz="4400" smtClean="0">
                <a:latin typeface="+mn-lt"/>
              </a:rPr>
              <a:t> use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for your Business –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amazing benefits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mtClean="0">
                <a:latin typeface="+mn-lt"/>
              </a:rPr>
              <a:t>Why you should </a:t>
            </a:r>
            <a:r>
              <a:rPr lang="en-IN" sz="4400" smtClean="0">
                <a:solidFill>
                  <a:srgbClr val="00B050"/>
                </a:solidFill>
                <a:latin typeface="+mn-lt"/>
              </a:rPr>
              <a:t>definitely</a:t>
            </a:r>
            <a:r>
              <a:rPr lang="en-IN" sz="4400" smtClean="0">
                <a:latin typeface="+mn-lt"/>
              </a:rPr>
              <a:t> use </a:t>
            </a:r>
            <a:br>
              <a:rPr lang="en-IN" sz="4400" smtClean="0">
                <a:latin typeface="+mn-lt"/>
              </a:rPr>
            </a:br>
            <a:r>
              <a:rPr lang="en-IN" sz="4400" smtClean="0">
                <a:solidFill>
                  <a:srgbClr val="00AFF0"/>
                </a:solidFill>
                <a:latin typeface="+mn-lt"/>
              </a:rPr>
              <a:t>Webinar</a:t>
            </a:r>
            <a:r>
              <a:rPr lang="en-IN" sz="4400" smtClean="0">
                <a:latin typeface="+mn-lt"/>
              </a:rPr>
              <a:t> for your Business – </a:t>
            </a:r>
            <a:r>
              <a:rPr lang="en-IN" sz="4400" smtClean="0">
                <a:solidFill>
                  <a:srgbClr val="00AFF0"/>
                </a:solidFill>
                <a:latin typeface="+mn-lt"/>
              </a:rPr>
              <a:t>amazing benefits</a:t>
            </a:r>
            <a:endParaRPr lang="en-IN" sz="4400" dirty="0">
              <a:solidFill>
                <a:srgbClr val="00AFF0"/>
              </a:solidFill>
              <a:latin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What Webinars all about ?</vt:lpstr>
      <vt:lpstr>What Webinars all about ?</vt:lpstr>
      <vt:lpstr>Where does ‘Webinar’ come from ?</vt:lpstr>
      <vt:lpstr>How can my offline business benefit from it ?</vt:lpstr>
      <vt:lpstr>How can my offline business benefit from it ?</vt:lpstr>
      <vt:lpstr>Other business benefits from Webinars ?</vt:lpstr>
      <vt:lpstr>How can you make money with  it as an online marketer? </vt:lpstr>
      <vt:lpstr>Why you should definitely use  Webinar for your Business – amazing benefits</vt:lpstr>
      <vt:lpstr>Why you should definitely use  Webinar for your Business – amazing benefits</vt:lpstr>
      <vt:lpstr>Why you should definitely use  Webinar for your Business – amazing benefits</vt:lpstr>
      <vt:lpstr>Why you should definitely use  Webinar for your Business – amazing benefits</vt:lpstr>
      <vt:lpstr>Why you should definitely use  Webinar for your Business – amazing benefits</vt:lpstr>
      <vt:lpstr>Top Webinar Marketing Tools and Services</vt:lpstr>
      <vt:lpstr>Top Webinar Marketing Tools and Services</vt:lpstr>
      <vt:lpstr>Top Webinar Marketing Tools and Services</vt:lpstr>
      <vt:lpstr>Top Webinar Marketing Tools and Services</vt:lpstr>
      <vt:lpstr>Top Webinar Marketing Tools and Services</vt:lpstr>
      <vt:lpstr>Top Webinar Marketing Tools and Services</vt:lpstr>
      <vt:lpstr>Top Webinar Marketing Tools and Services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10 do’s you have to apply to a Webinar </vt:lpstr>
      <vt:lpstr>Webinar Marketing Facts :</vt:lpstr>
      <vt:lpstr>Webinar Marketing Facts :</vt:lpstr>
      <vt:lpstr>Webinar Marketing Facts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Webinars all about ?</dc:title>
  <dc:creator>Poonam Mashru</dc:creator>
  <cp:lastModifiedBy>Poonam Mashru</cp:lastModifiedBy>
  <cp:revision>1</cp:revision>
  <dcterms:created xsi:type="dcterms:W3CDTF">2016-07-22T10:33:46Z</dcterms:created>
  <dcterms:modified xsi:type="dcterms:W3CDTF">2016-07-22T10:33:47Z</dcterms:modified>
</cp:coreProperties>
</file>